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8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229" autoAdjust="0"/>
  </p:normalViewPr>
  <p:slideViewPr>
    <p:cSldViewPr snapToGrid="0">
      <p:cViewPr varScale="1">
        <p:scale>
          <a:sx n="48" d="100"/>
          <a:sy n="48" d="100"/>
        </p:scale>
        <p:origin x="10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1A7F3-6BAB-4045-9401-8DE8D506CF31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B70A5-20EE-4FFD-93AB-E046952B1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74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747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892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221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146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39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376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53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152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38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600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416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8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1CF7A587-7E1F-A168-C1C0-6783ACE7F5C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" t="4220" r="7032" b="15008"/>
          <a:stretch/>
        </p:blipFill>
        <p:spPr>
          <a:xfrm>
            <a:off x="4008156" y="3569803"/>
            <a:ext cx="1612109" cy="10503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TextBox 199">
            <a:extLst>
              <a:ext uri="{FF2B5EF4-FFF2-40B4-BE49-F238E27FC236}">
                <a16:creationId xmlns:a16="http://schemas.microsoft.com/office/drawing/2014/main" id="{BF70256A-BDA4-3A1E-B06B-FD530C105506}"/>
              </a:ext>
            </a:extLst>
          </p:cNvPr>
          <p:cNvSpPr txBox="1"/>
          <p:nvPr/>
        </p:nvSpPr>
        <p:spPr>
          <a:xfrm>
            <a:off x="1774497" y="1497433"/>
            <a:ext cx="658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Calr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-IP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138">
            <a:extLst>
              <a:ext uri="{FF2B5EF4-FFF2-40B4-BE49-F238E27FC236}">
                <a16:creationId xmlns:a16="http://schemas.microsoft.com/office/drawing/2014/main" id="{68578809-FA81-E5F4-FA21-BF48C59D65A3}"/>
              </a:ext>
            </a:extLst>
          </p:cNvPr>
          <p:cNvSpPr txBox="1"/>
          <p:nvPr/>
        </p:nvSpPr>
        <p:spPr>
          <a:xfrm>
            <a:off x="590269" y="2581875"/>
            <a:ext cx="7178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CALR</a:t>
            </a:r>
            <a:endParaRPr lang="en-US" sz="1100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23" name="TextBox 199">
            <a:extLst>
              <a:ext uri="{FF2B5EF4-FFF2-40B4-BE49-F238E27FC236}">
                <a16:creationId xmlns:a16="http://schemas.microsoft.com/office/drawing/2014/main" id="{5ECCAFA7-D4B3-5E45-C806-1291C87B24BD}"/>
              </a:ext>
            </a:extLst>
          </p:cNvPr>
          <p:cNvSpPr txBox="1"/>
          <p:nvPr/>
        </p:nvSpPr>
        <p:spPr>
          <a:xfrm>
            <a:off x="1481916" y="1720604"/>
            <a:ext cx="110959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100" dirty="0" err="1">
                <a:latin typeface="Arial" panose="020B0604020202020204" pitchFamily="34" charset="0"/>
                <a:cs typeface="Arial" panose="020B0604020202020204" pitchFamily="34" charset="0"/>
              </a:rPr>
              <a:t>pos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zh-CN" sz="1100" dirty="0" err="1">
                <a:latin typeface="Arial" panose="020B0604020202020204" pitchFamily="34" charset="0"/>
                <a:cs typeface="Arial" panose="020B0604020202020204" pitchFamily="34" charset="0"/>
              </a:rPr>
              <a:t>neg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  TT2</a:t>
            </a:r>
          </a:p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CN   </a:t>
            </a:r>
            <a:r>
              <a:rPr lang="en-US" altLang="zh-CN" sz="1100" dirty="0" err="1">
                <a:latin typeface="Arial" panose="020B0604020202020204" pitchFamily="34" charset="0"/>
                <a:cs typeface="Arial" panose="020B0604020202020204" pitchFamily="34" charset="0"/>
              </a:rPr>
              <a:t>CN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   cells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138">
            <a:extLst>
              <a:ext uri="{FF2B5EF4-FFF2-40B4-BE49-F238E27FC236}">
                <a16:creationId xmlns:a16="http://schemas.microsoft.com/office/drawing/2014/main" id="{E8EB85FA-AA4F-3B07-B605-B1ABA2E40A43}"/>
              </a:ext>
            </a:extLst>
          </p:cNvPr>
          <p:cNvSpPr txBox="1"/>
          <p:nvPr/>
        </p:nvSpPr>
        <p:spPr>
          <a:xfrm>
            <a:off x="754370" y="3747655"/>
            <a:ext cx="6012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CD47</a:t>
            </a:r>
            <a:endParaRPr lang="en-US" sz="1100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25" name="TextBox 199">
            <a:extLst>
              <a:ext uri="{FF2B5EF4-FFF2-40B4-BE49-F238E27FC236}">
                <a16:creationId xmlns:a16="http://schemas.microsoft.com/office/drawing/2014/main" id="{FF8B2F19-3E7D-2BDD-13FE-76C34BCF368F}"/>
              </a:ext>
            </a:extLst>
          </p:cNvPr>
          <p:cNvSpPr txBox="1"/>
          <p:nvPr/>
        </p:nvSpPr>
        <p:spPr>
          <a:xfrm>
            <a:off x="4527736" y="1541245"/>
            <a:ext cx="8104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CD47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-IP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138">
            <a:extLst>
              <a:ext uri="{FF2B5EF4-FFF2-40B4-BE49-F238E27FC236}">
                <a16:creationId xmlns:a16="http://schemas.microsoft.com/office/drawing/2014/main" id="{BFE8B033-A19F-34E1-3BF1-B73E24309B86}"/>
              </a:ext>
            </a:extLst>
          </p:cNvPr>
          <p:cNvSpPr txBox="1"/>
          <p:nvPr/>
        </p:nvSpPr>
        <p:spPr>
          <a:xfrm>
            <a:off x="3350950" y="3800539"/>
            <a:ext cx="6534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CALR</a:t>
            </a:r>
            <a:endParaRPr lang="en-US" sz="1100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27" name="TextBox 199">
            <a:extLst>
              <a:ext uri="{FF2B5EF4-FFF2-40B4-BE49-F238E27FC236}">
                <a16:creationId xmlns:a16="http://schemas.microsoft.com/office/drawing/2014/main" id="{667EE05C-2707-DF47-3390-97216DB82102}"/>
              </a:ext>
            </a:extLst>
          </p:cNvPr>
          <p:cNvSpPr txBox="1"/>
          <p:nvPr/>
        </p:nvSpPr>
        <p:spPr>
          <a:xfrm>
            <a:off x="4386696" y="1758543"/>
            <a:ext cx="110959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100" dirty="0" err="1">
                <a:latin typeface="Arial" panose="020B0604020202020204" pitchFamily="34" charset="0"/>
                <a:cs typeface="Arial" panose="020B0604020202020204" pitchFamily="34" charset="0"/>
              </a:rPr>
              <a:t>pos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zh-CN" sz="1100" dirty="0" err="1">
                <a:latin typeface="Arial" panose="020B0604020202020204" pitchFamily="34" charset="0"/>
                <a:cs typeface="Arial" panose="020B0604020202020204" pitchFamily="34" charset="0"/>
              </a:rPr>
              <a:t>neg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  TT2</a:t>
            </a:r>
          </a:p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CN   </a:t>
            </a:r>
            <a:r>
              <a:rPr lang="en-US" altLang="zh-CN" sz="1100" dirty="0" err="1">
                <a:latin typeface="Arial" panose="020B0604020202020204" pitchFamily="34" charset="0"/>
                <a:cs typeface="Arial" panose="020B0604020202020204" pitchFamily="34" charset="0"/>
              </a:rPr>
              <a:t>CN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   cells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138">
            <a:extLst>
              <a:ext uri="{FF2B5EF4-FFF2-40B4-BE49-F238E27FC236}">
                <a16:creationId xmlns:a16="http://schemas.microsoft.com/office/drawing/2014/main" id="{B84E2541-F602-3906-F031-2D2AA8FFCA5F}"/>
              </a:ext>
            </a:extLst>
          </p:cNvPr>
          <p:cNvSpPr txBox="1"/>
          <p:nvPr/>
        </p:nvSpPr>
        <p:spPr>
          <a:xfrm>
            <a:off x="3453806" y="2697520"/>
            <a:ext cx="6012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CD47</a:t>
            </a:r>
            <a:endParaRPr lang="en-US" sz="1100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D29DCA84-7CEF-1C3F-EB27-79CB5CE1E9A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8" t="3480" r="9847" b="10693"/>
          <a:stretch/>
        </p:blipFill>
        <p:spPr>
          <a:xfrm>
            <a:off x="4015467" y="2196381"/>
            <a:ext cx="1612110" cy="129420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FDC600E-81F7-2A4E-AA34-AC7387084F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" t="-1457" r="2780" b="7540"/>
          <a:stretch/>
        </p:blipFill>
        <p:spPr>
          <a:xfrm>
            <a:off x="1338299" y="3516545"/>
            <a:ext cx="1428722" cy="10504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57FF265-C45A-A521-CA28-EB75A95658F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5" t="2076" r="7187" b="2678"/>
          <a:stretch/>
        </p:blipFill>
        <p:spPr>
          <a:xfrm>
            <a:off x="1338298" y="2107497"/>
            <a:ext cx="1428723" cy="1362723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7D0957C-F558-B97F-3936-F325E6C94C69}"/>
              </a:ext>
            </a:extLst>
          </p:cNvPr>
          <p:cNvCxnSpPr/>
          <p:nvPr/>
        </p:nvCxnSpPr>
        <p:spPr>
          <a:xfrm>
            <a:off x="1530960" y="1723622"/>
            <a:ext cx="10058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FEDD75A-B147-768F-4618-8827866BD771}"/>
              </a:ext>
            </a:extLst>
          </p:cNvPr>
          <p:cNvCxnSpPr/>
          <p:nvPr/>
        </p:nvCxnSpPr>
        <p:spPr>
          <a:xfrm>
            <a:off x="4417925" y="1785968"/>
            <a:ext cx="10058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8816A763-22E5-B568-00AA-DD10562A7FBA}"/>
              </a:ext>
            </a:extLst>
          </p:cNvPr>
          <p:cNvSpPr txBox="1"/>
          <p:nvPr/>
        </p:nvSpPr>
        <p:spPr>
          <a:xfrm>
            <a:off x="932078" y="941926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5D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A3C812E-1654-60A9-167B-CF7A63B61D6D}"/>
              </a:ext>
            </a:extLst>
          </p:cNvPr>
          <p:cNvSpPr/>
          <p:nvPr/>
        </p:nvSpPr>
        <p:spPr>
          <a:xfrm>
            <a:off x="2767021" y="2581873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55kDa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908D7FE-0459-96B0-20C5-A3FE464D1B5E}"/>
              </a:ext>
            </a:extLst>
          </p:cNvPr>
          <p:cNvSpPr/>
          <p:nvPr/>
        </p:nvSpPr>
        <p:spPr>
          <a:xfrm>
            <a:off x="2703911" y="3779182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47kDa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6B60B66-04DA-1E14-BC38-0C2F283883FE}"/>
              </a:ext>
            </a:extLst>
          </p:cNvPr>
          <p:cNvSpPr/>
          <p:nvPr/>
        </p:nvSpPr>
        <p:spPr>
          <a:xfrm>
            <a:off x="5574523" y="3813724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55kDa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3EC9109-A01A-149F-3AE1-657B1A3D734B}"/>
              </a:ext>
            </a:extLst>
          </p:cNvPr>
          <p:cNvSpPr/>
          <p:nvPr/>
        </p:nvSpPr>
        <p:spPr>
          <a:xfrm>
            <a:off x="5602475" y="2630227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47kDa</a:t>
            </a:r>
          </a:p>
        </p:txBody>
      </p:sp>
    </p:spTree>
    <p:extLst>
      <p:ext uri="{BB962C8B-B14F-4D97-AF65-F5344CB8AC3E}">
        <p14:creationId xmlns:p14="http://schemas.microsoft.com/office/powerpoint/2010/main" val="4075817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354</TotalTime>
  <Words>24</Words>
  <Application>Microsoft Office PowerPoint</Application>
  <PresentationFormat>Letter Paper (8.5x11 in)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 Presentation</vt:lpstr>
    </vt:vector>
  </TitlesOfParts>
  <Company>Indiana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Li, Kexin</dc:creator>
  <cp:lastModifiedBy>Kexin Li</cp:lastModifiedBy>
  <cp:revision>10</cp:revision>
  <dcterms:created xsi:type="dcterms:W3CDTF">2022-09-30T13:35:26Z</dcterms:created>
  <dcterms:modified xsi:type="dcterms:W3CDTF">2023-02-26T03:28:12Z</dcterms:modified>
</cp:coreProperties>
</file>